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6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0D1C-98A6-4412-8364-57282B422288}" type="datetimeFigureOut">
              <a:rPr lang="zh-TW" altLang="en-US" smtClean="0"/>
              <a:t>2025/1/20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828EF-616F-4BE1-99D2-E3CD515420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39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828EF-616F-4BE1-99D2-E3CD5154201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98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22493" y="1108213"/>
            <a:ext cx="11569507" cy="192323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400" dirty="0" smtClean="0"/>
          </a:p>
          <a:p>
            <a:r>
              <a:rPr lang="en-US" altLang="zh-TW" sz="2400" dirty="0" smtClean="0"/>
              <a:t>Lab Director: Dr. </a:t>
            </a:r>
            <a:r>
              <a:rPr lang="en-US" altLang="zh-TW" sz="2400" dirty="0" err="1" smtClean="0"/>
              <a:t>ShIANG-Hwua</a:t>
            </a:r>
            <a:r>
              <a:rPr lang="en-US" altLang="zh-TW" sz="2400" dirty="0" smtClean="0"/>
              <a:t> Yu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余祥華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</p:txBody>
      </p:sp>
      <p:sp>
        <p:nvSpPr>
          <p:cNvPr id="6" name="矩形 5"/>
          <p:cNvSpPr/>
          <p:nvPr/>
        </p:nvSpPr>
        <p:spPr>
          <a:xfrm>
            <a:off x="2367420" y="2069831"/>
            <a:ext cx="6709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Arial Black" panose="020B0A04020102020204" pitchFamily="34" charset="0"/>
              </a:rPr>
              <a:t>Pulse Oximeter </a:t>
            </a:r>
            <a:r>
              <a:rPr lang="en-US" altLang="zh-TW" sz="2000" dirty="0" smtClean="0">
                <a:latin typeface="Arial Black" panose="020B0A04020102020204" pitchFamily="34" charset="0"/>
              </a:rPr>
              <a:t>Project (</a:t>
            </a:r>
            <a:r>
              <a:rPr lang="zh-TW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脈搏</a:t>
            </a:r>
            <a:r>
              <a:rPr lang="zh-TW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血氧</a:t>
            </a:r>
            <a:r>
              <a:rPr lang="zh-TW" alt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儀製作專題</a:t>
            </a:r>
            <a:r>
              <a:rPr lang="en-US" altLang="zh-TW" sz="2000" dirty="0" smtClean="0">
                <a:solidFill>
                  <a:srgbClr val="002060"/>
                </a:solidFill>
                <a:latin typeface="Arial Black" panose="020B0A040201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2000" dirty="0" smtClean="0">
              <a:solidFill>
                <a:srgbClr val="002060"/>
              </a:solidFill>
              <a:latin typeface="Arial Black" panose="020B0A0402010202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zh-TW" b="1" dirty="0">
                <a:solidFill>
                  <a:schemeClr val="accent6"/>
                </a:solidFill>
              </a:rPr>
              <a:t> Function </a:t>
            </a:r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TW" b="1" dirty="0" smtClean="0">
                <a:solidFill>
                  <a:schemeClr val="accent6"/>
                </a:solidFill>
              </a:rPr>
              <a:t>Detect </a:t>
            </a:r>
            <a:r>
              <a:rPr lang="en-US" altLang="zh-TW" b="1" dirty="0">
                <a:solidFill>
                  <a:schemeClr val="accent6"/>
                </a:solidFill>
              </a:rPr>
              <a:t>finger pulse and blood oxygen </a:t>
            </a:r>
            <a:r>
              <a:rPr lang="en-US" altLang="zh-TW" b="1" dirty="0" smtClean="0">
                <a:solidFill>
                  <a:schemeClr val="accent6"/>
                </a:solidFill>
              </a:rPr>
              <a:t>concentration</a:t>
            </a:r>
          </a:p>
          <a:p>
            <a:r>
              <a:rPr lang="en-US" altLang="zh-TW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zh-TW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偵測</a:t>
            </a:r>
            <a:r>
              <a:rPr lang="zh-TW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手指脈搏及血氧濃度</a:t>
            </a:r>
            <a:endParaRPr lang="en-US" altLang="zh-TW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en-US" altLang="zh-TW" b="1" dirty="0">
                <a:solidFill>
                  <a:schemeClr val="accent6"/>
                </a:solidFill>
              </a:rPr>
              <a:t> </a:t>
            </a:r>
            <a:r>
              <a:rPr lang="en-US" altLang="zh-TW" b="1" dirty="0" smtClean="0">
                <a:solidFill>
                  <a:schemeClr val="accent6"/>
                </a:solidFill>
              </a:rPr>
              <a:t>Design </a:t>
            </a:r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TW" b="1" dirty="0">
                <a:solidFill>
                  <a:schemeClr val="accent6"/>
                </a:solidFill>
              </a:rPr>
              <a:t> </a:t>
            </a:r>
            <a:r>
              <a:rPr lang="en-US" altLang="zh-TW" b="1" dirty="0" smtClean="0">
                <a:solidFill>
                  <a:schemeClr val="accent6"/>
                </a:solidFill>
              </a:rPr>
              <a:t>Analog circuit &amp; </a:t>
            </a:r>
            <a:r>
              <a:rPr lang="en-US" altLang="zh-TW" b="1" dirty="0">
                <a:solidFill>
                  <a:schemeClr val="accent6"/>
                </a:solidFill>
              </a:rPr>
              <a:t>FPGA signal </a:t>
            </a:r>
            <a:r>
              <a:rPr lang="en-US" altLang="zh-TW" b="1" dirty="0" smtClean="0">
                <a:solidFill>
                  <a:schemeClr val="accent6"/>
                </a:solidFill>
              </a:rPr>
              <a:t>processing &amp; estimation           </a:t>
            </a:r>
          </a:p>
          <a:p>
            <a:r>
              <a:rPr lang="en-US" altLang="zh-TW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zh-TW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類比</a:t>
            </a:r>
            <a:r>
              <a:rPr lang="zh-TW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電路及</a:t>
            </a:r>
            <a:r>
              <a:rPr lang="en-US" altLang="zh-TW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TW" altLang="en-US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信號處理及估測</a:t>
            </a:r>
            <a:endParaRPr lang="en-US" altLang="zh-TW" b="1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/>
              <a:t> 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b="0" i="0" dirty="0">
              <a:solidFill>
                <a:srgbClr val="484848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AutoShape 2" descr="Plasma | CK-12 Found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4" descr="Plasma | CK-12 Found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50310">
            <a:off x="9506056" y="1859304"/>
            <a:ext cx="2074985" cy="245371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36" y="4083322"/>
            <a:ext cx="2471838" cy="2578536"/>
          </a:xfrm>
          <a:prstGeom prst="rect">
            <a:avLst/>
          </a:prstGeom>
        </p:spPr>
      </p:pic>
      <p:pic>
        <p:nvPicPr>
          <p:cNvPr id="9" name="圖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2265146" y="303997"/>
            <a:ext cx="7852020" cy="1089027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78080" y="4685192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9757" y="439737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Infrared LED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and sensing circuit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Analog</a:t>
            </a: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-to-digital conversion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Digital </a:t>
            </a: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filter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Pulse </a:t>
            </a:r>
            <a:r>
              <a:rPr lang="zh-TW" altLang="zh-TW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rate estimation and blood oxygen estimation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D</a:t>
            </a:r>
            <a:r>
              <a:rPr lang="zh-TW" altLang="zh-TW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isplay</a:t>
            </a:r>
            <a:r>
              <a:rPr lang="zh-TW" altLang="zh-TW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zh-TW" altLang="zh-TW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12963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1079</TotalTime>
  <Words>94</Words>
  <Application>Microsoft Office PowerPoint</Application>
  <PresentationFormat>寬螢幕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Tw Cen MT</vt:lpstr>
      <vt:lpstr>小水滴</vt:lpstr>
      <vt:lpstr>PowerPoint 簡報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生醫訊號處理與儀器組 Biomedical Signal Processing and Instrumentation</dc:title>
  <dc:creator>ADM-USER</dc:creator>
  <cp:lastModifiedBy>Sever-162</cp:lastModifiedBy>
  <cp:revision>27</cp:revision>
  <dcterms:created xsi:type="dcterms:W3CDTF">2022-12-27T11:10:28Z</dcterms:created>
  <dcterms:modified xsi:type="dcterms:W3CDTF">2025-01-20T09:06:41Z</dcterms:modified>
</cp:coreProperties>
</file>